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5" r:id="rId5"/>
    <p:sldId id="259" r:id="rId6"/>
    <p:sldId id="260" r:id="rId7"/>
    <p:sldId id="268" r:id="rId8"/>
    <p:sldId id="261" r:id="rId9"/>
    <p:sldId id="266" r:id="rId10"/>
    <p:sldId id="267" r:id="rId11"/>
    <p:sldId id="262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4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A16A"/>
    <a:srgbClr val="EF8D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2A973A-3566-4545-8073-93FF32B30881}" v="16" dt="2026-03-24T19:52:49.012"/>
    <p1510:client id="{8E78C90E-7AAA-4D7D-91F2-A3F23C701841}" v="69" dt="2026-03-24T19:43:18.9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customschemas.google.com/relationships/presentationmetadata" Target="meta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leryia Lyadunkina" userId="c33464d0d5f9e7bc" providerId="LiveId" clId="{3E67F23A-54AA-48DD-A91E-3B9F5901712A}"/>
    <pc:docChg chg="undo custSel addSld delSld modSld">
      <pc:chgData name="Valeryia Lyadunkina" userId="c33464d0d5f9e7bc" providerId="LiveId" clId="{3E67F23A-54AA-48DD-A91E-3B9F5901712A}" dt="2026-03-24T19:52:49.012" v="1496"/>
      <pc:docMkLst>
        <pc:docMk/>
      </pc:docMkLst>
      <pc:sldChg chg="modSp mod modTransition">
        <pc:chgData name="Valeryia Lyadunkina" userId="c33464d0d5f9e7bc" providerId="LiveId" clId="{3E67F23A-54AA-48DD-A91E-3B9F5901712A}" dt="2026-03-24T19:52:30.043" v="1486"/>
        <pc:sldMkLst>
          <pc:docMk/>
          <pc:sldMk cId="0" sldId="256"/>
        </pc:sldMkLst>
        <pc:spChg chg="mod">
          <ac:chgData name="Valeryia Lyadunkina" userId="c33464d0d5f9e7bc" providerId="LiveId" clId="{3E67F23A-54AA-48DD-A91E-3B9F5901712A}" dt="2026-03-23T20:27:32.603" v="258" actId="207"/>
          <ac:spMkLst>
            <pc:docMk/>
            <pc:sldMk cId="0" sldId="256"/>
            <ac:spMk id="93" creationId="{00000000-0000-0000-0000-000000000000}"/>
          </ac:spMkLst>
        </pc:spChg>
        <pc:spChg chg="mod">
          <ac:chgData name="Valeryia Lyadunkina" userId="c33464d0d5f9e7bc" providerId="LiveId" clId="{3E67F23A-54AA-48DD-A91E-3B9F5901712A}" dt="2026-03-23T20:09:23.575" v="167" actId="2711"/>
          <ac:spMkLst>
            <pc:docMk/>
            <pc:sldMk cId="0" sldId="256"/>
            <ac:spMk id="94" creationId="{00000000-0000-0000-0000-000000000000}"/>
          </ac:spMkLst>
        </pc:spChg>
        <pc:spChg chg="mod">
          <ac:chgData name="Valeryia Lyadunkina" userId="c33464d0d5f9e7bc" providerId="LiveId" clId="{3E67F23A-54AA-48DD-A91E-3B9F5901712A}" dt="2026-03-23T20:09:48.569" v="172" actId="1076"/>
          <ac:spMkLst>
            <pc:docMk/>
            <pc:sldMk cId="0" sldId="256"/>
            <ac:spMk id="95" creationId="{00000000-0000-0000-0000-000000000000}"/>
          </ac:spMkLst>
        </pc:spChg>
      </pc:sldChg>
      <pc:sldChg chg="addSp delSp modSp mod modTransition">
        <pc:chgData name="Valeryia Lyadunkina" userId="c33464d0d5f9e7bc" providerId="LiveId" clId="{3E67F23A-54AA-48DD-A91E-3B9F5901712A}" dt="2026-03-24T19:52:32.374" v="1487"/>
        <pc:sldMkLst>
          <pc:docMk/>
          <pc:sldMk cId="0" sldId="257"/>
        </pc:sldMkLst>
        <pc:spChg chg="add del">
          <ac:chgData name="Valeryia Lyadunkina" userId="c33464d0d5f9e7bc" providerId="LiveId" clId="{3E67F23A-54AA-48DD-A91E-3B9F5901712A}" dt="2026-03-23T20:45:23.517" v="420" actId="478"/>
          <ac:spMkLst>
            <pc:docMk/>
            <pc:sldMk cId="0" sldId="257"/>
            <ac:spMk id="2" creationId="{15206D1D-FC70-B1D7-1BD6-496E82F49F8B}"/>
          </ac:spMkLst>
        </pc:spChg>
        <pc:spChg chg="mod">
          <ac:chgData name="Valeryia Lyadunkina" userId="c33464d0d5f9e7bc" providerId="LiveId" clId="{3E67F23A-54AA-48DD-A91E-3B9F5901712A}" dt="2026-03-23T20:47:36.858" v="476" actId="1076"/>
          <ac:spMkLst>
            <pc:docMk/>
            <pc:sldMk cId="0" sldId="257"/>
            <ac:spMk id="100" creationId="{00000000-0000-0000-0000-000000000000}"/>
          </ac:spMkLst>
        </pc:spChg>
        <pc:spChg chg="mod">
          <ac:chgData name="Valeryia Lyadunkina" userId="c33464d0d5f9e7bc" providerId="LiveId" clId="{3E67F23A-54AA-48DD-A91E-3B9F5901712A}" dt="2026-03-23T22:09:56.205" v="1126" actId="1076"/>
          <ac:spMkLst>
            <pc:docMk/>
            <pc:sldMk cId="0" sldId="257"/>
            <ac:spMk id="101" creationId="{00000000-0000-0000-0000-000000000000}"/>
          </ac:spMkLst>
        </pc:spChg>
        <pc:picChg chg="add del mod modCrop">
          <ac:chgData name="Valeryia Lyadunkina" userId="c33464d0d5f9e7bc" providerId="LiveId" clId="{3E67F23A-54AA-48DD-A91E-3B9F5901712A}" dt="2026-03-23T22:38:13.386" v="1419" actId="21"/>
          <ac:picMkLst>
            <pc:docMk/>
            <pc:sldMk cId="0" sldId="257"/>
            <ac:picMk id="3" creationId="{264DA393-9B2B-7536-022B-26F282D8DC52}"/>
          </ac:picMkLst>
        </pc:picChg>
        <pc:picChg chg="add mod">
          <ac:chgData name="Valeryia Lyadunkina" userId="c33464d0d5f9e7bc" providerId="LiveId" clId="{3E67F23A-54AA-48DD-A91E-3B9F5901712A}" dt="2026-03-23T22:38:29.338" v="1425" actId="1076"/>
          <ac:picMkLst>
            <pc:docMk/>
            <pc:sldMk cId="0" sldId="257"/>
            <ac:picMk id="5" creationId="{C87F54BC-FC78-1D78-308C-D28D3CFB696B}"/>
          </ac:picMkLst>
        </pc:picChg>
      </pc:sldChg>
      <pc:sldChg chg="addSp modSp mod modTransition">
        <pc:chgData name="Valeryia Lyadunkina" userId="c33464d0d5f9e7bc" providerId="LiveId" clId="{3E67F23A-54AA-48DD-A91E-3B9F5901712A}" dt="2026-03-24T19:52:34.713" v="1488"/>
        <pc:sldMkLst>
          <pc:docMk/>
          <pc:sldMk cId="0" sldId="258"/>
        </pc:sldMkLst>
        <pc:spChg chg="mod">
          <ac:chgData name="Valeryia Lyadunkina" userId="c33464d0d5f9e7bc" providerId="LiveId" clId="{3E67F23A-54AA-48DD-A91E-3B9F5901712A}" dt="2026-03-23T20:48:01.792" v="486" actId="1076"/>
          <ac:spMkLst>
            <pc:docMk/>
            <pc:sldMk cId="0" sldId="258"/>
            <ac:spMk id="106" creationId="{00000000-0000-0000-0000-000000000000}"/>
          </ac:spMkLst>
        </pc:spChg>
        <pc:spChg chg="mod">
          <ac:chgData name="Valeryia Lyadunkina" userId="c33464d0d5f9e7bc" providerId="LiveId" clId="{3E67F23A-54AA-48DD-A91E-3B9F5901712A}" dt="2026-03-23T21:10:20.923" v="594" actId="1076"/>
          <ac:spMkLst>
            <pc:docMk/>
            <pc:sldMk cId="0" sldId="258"/>
            <ac:spMk id="107" creationId="{00000000-0000-0000-0000-000000000000}"/>
          </ac:spMkLst>
        </pc:spChg>
        <pc:picChg chg="add mod">
          <ac:chgData name="Valeryia Lyadunkina" userId="c33464d0d5f9e7bc" providerId="LiveId" clId="{3E67F23A-54AA-48DD-A91E-3B9F5901712A}" dt="2026-03-23T21:10:14.737" v="592" actId="1076"/>
          <ac:picMkLst>
            <pc:docMk/>
            <pc:sldMk cId="0" sldId="258"/>
            <ac:picMk id="2" creationId="{F381AE6F-8EC7-E511-F2C1-3B3BF10900C3}"/>
          </ac:picMkLst>
        </pc:picChg>
      </pc:sldChg>
      <pc:sldChg chg="addSp modSp mod modTransition">
        <pc:chgData name="Valeryia Lyadunkina" userId="c33464d0d5f9e7bc" providerId="LiveId" clId="{3E67F23A-54AA-48DD-A91E-3B9F5901712A}" dt="2026-03-24T19:52:38.301" v="1490"/>
        <pc:sldMkLst>
          <pc:docMk/>
          <pc:sldMk cId="0" sldId="259"/>
        </pc:sldMkLst>
        <pc:spChg chg="add mod">
          <ac:chgData name="Valeryia Lyadunkina" userId="c33464d0d5f9e7bc" providerId="LiveId" clId="{3E67F23A-54AA-48DD-A91E-3B9F5901712A}" dt="2026-03-23T21:13:05.758" v="628" actId="1076"/>
          <ac:spMkLst>
            <pc:docMk/>
            <pc:sldMk cId="0" sldId="259"/>
            <ac:spMk id="3" creationId="{C169652A-140E-96B7-D3C1-16CD4E441069}"/>
          </ac:spMkLst>
        </pc:spChg>
        <pc:spChg chg="mod">
          <ac:chgData name="Valeryia Lyadunkina" userId="c33464d0d5f9e7bc" providerId="LiveId" clId="{3E67F23A-54AA-48DD-A91E-3B9F5901712A}" dt="2026-03-23T22:07:25.281" v="1121" actId="1076"/>
          <ac:spMkLst>
            <pc:docMk/>
            <pc:sldMk cId="0" sldId="259"/>
            <ac:spMk id="112" creationId="{00000000-0000-0000-0000-000000000000}"/>
          </ac:spMkLst>
        </pc:spChg>
        <pc:picChg chg="add mod">
          <ac:chgData name="Valeryia Lyadunkina" userId="c33464d0d5f9e7bc" providerId="LiveId" clId="{3E67F23A-54AA-48DD-A91E-3B9F5901712A}" dt="2026-03-23T22:29:58.123" v="1340" actId="1076"/>
          <ac:picMkLst>
            <pc:docMk/>
            <pc:sldMk cId="0" sldId="259"/>
            <ac:picMk id="2" creationId="{EEBD4480-AAF9-5D2A-9CEC-67045D4BD562}"/>
          </ac:picMkLst>
        </pc:picChg>
        <pc:cxnChg chg="add mod">
          <ac:chgData name="Valeryia Lyadunkina" userId="c33464d0d5f9e7bc" providerId="LiveId" clId="{3E67F23A-54AA-48DD-A91E-3B9F5901712A}" dt="2026-03-23T22:12:17.210" v="1157" actId="13822"/>
          <ac:cxnSpMkLst>
            <pc:docMk/>
            <pc:sldMk cId="0" sldId="259"/>
            <ac:cxnSpMk id="5" creationId="{A66C92D7-18AB-BB90-6C84-AD703666178A}"/>
          </ac:cxnSpMkLst>
        </pc:cxnChg>
      </pc:sldChg>
      <pc:sldChg chg="addSp delSp modSp mod modTransition">
        <pc:chgData name="Valeryia Lyadunkina" userId="c33464d0d5f9e7bc" providerId="LiveId" clId="{3E67F23A-54AA-48DD-A91E-3B9F5901712A}" dt="2026-03-24T19:52:39.817" v="1491"/>
        <pc:sldMkLst>
          <pc:docMk/>
          <pc:sldMk cId="0" sldId="260"/>
        </pc:sldMkLst>
        <pc:spChg chg="add mod">
          <ac:chgData name="Valeryia Lyadunkina" userId="c33464d0d5f9e7bc" providerId="LiveId" clId="{3E67F23A-54AA-48DD-A91E-3B9F5901712A}" dt="2026-03-23T22:17:21.629" v="1280" actId="1076"/>
          <ac:spMkLst>
            <pc:docMk/>
            <pc:sldMk cId="0" sldId="260"/>
            <ac:spMk id="6" creationId="{6AFB486D-4D1F-68B8-E3FD-7D418E7C046B}"/>
          </ac:spMkLst>
        </pc:spChg>
        <pc:spChg chg="mod">
          <ac:chgData name="Valeryia Lyadunkina" userId="c33464d0d5f9e7bc" providerId="LiveId" clId="{3E67F23A-54AA-48DD-A91E-3B9F5901712A}" dt="2026-03-23T21:49:21.002" v="986" actId="1076"/>
          <ac:spMkLst>
            <pc:docMk/>
            <pc:sldMk cId="0" sldId="260"/>
            <ac:spMk id="117" creationId="{00000000-0000-0000-0000-000000000000}"/>
          </ac:spMkLst>
        </pc:spChg>
        <pc:spChg chg="del mod">
          <ac:chgData name="Valeryia Lyadunkina" userId="c33464d0d5f9e7bc" providerId="LiveId" clId="{3E67F23A-54AA-48DD-A91E-3B9F5901712A}" dt="2026-03-23T22:06:51.443" v="1110" actId="478"/>
          <ac:spMkLst>
            <pc:docMk/>
            <pc:sldMk cId="0" sldId="260"/>
            <ac:spMk id="118" creationId="{00000000-0000-0000-0000-000000000000}"/>
          </ac:spMkLst>
        </pc:spChg>
        <pc:spChg chg="mod">
          <ac:chgData name="Valeryia Lyadunkina" userId="c33464d0d5f9e7bc" providerId="LiveId" clId="{3E67F23A-54AA-48DD-A91E-3B9F5901712A}" dt="2026-03-23T22:17:03.950" v="1278" actId="20577"/>
          <ac:spMkLst>
            <pc:docMk/>
            <pc:sldMk cId="0" sldId="260"/>
            <ac:spMk id="119" creationId="{00000000-0000-0000-0000-000000000000}"/>
          </ac:spMkLst>
        </pc:spChg>
        <pc:cxnChg chg="add mod">
          <ac:chgData name="Valeryia Lyadunkina" userId="c33464d0d5f9e7bc" providerId="LiveId" clId="{3E67F23A-54AA-48DD-A91E-3B9F5901712A}" dt="2026-03-23T22:17:40.565" v="1282" actId="1076"/>
          <ac:cxnSpMkLst>
            <pc:docMk/>
            <pc:sldMk cId="0" sldId="260"/>
            <ac:cxnSpMk id="3" creationId="{337E8DA9-403E-7D72-AC0F-98460B5F7F0C}"/>
          </ac:cxnSpMkLst>
        </pc:cxnChg>
      </pc:sldChg>
      <pc:sldChg chg="addSp delSp modSp mod modTransition">
        <pc:chgData name="Valeryia Lyadunkina" userId="c33464d0d5f9e7bc" providerId="LiveId" clId="{3E67F23A-54AA-48DD-A91E-3B9F5901712A}" dt="2026-03-24T19:52:44.154" v="1493"/>
        <pc:sldMkLst>
          <pc:docMk/>
          <pc:sldMk cId="0" sldId="261"/>
        </pc:sldMkLst>
        <pc:spChg chg="add">
          <ac:chgData name="Valeryia Lyadunkina" userId="c33464d0d5f9e7bc" providerId="LiveId" clId="{3E67F23A-54AA-48DD-A91E-3B9F5901712A}" dt="2026-03-23T20:14:48.866" v="185"/>
          <ac:spMkLst>
            <pc:docMk/>
            <pc:sldMk cId="0" sldId="261"/>
            <ac:spMk id="2" creationId="{ED527FFC-E801-A363-50D7-B35A033E1084}"/>
          </ac:spMkLst>
        </pc:spChg>
        <pc:spChg chg="add del">
          <ac:chgData name="Valeryia Lyadunkina" userId="c33464d0d5f9e7bc" providerId="LiveId" clId="{3E67F23A-54AA-48DD-A91E-3B9F5901712A}" dt="2026-03-23T22:29:28.489" v="1327" actId="478"/>
          <ac:spMkLst>
            <pc:docMk/>
            <pc:sldMk cId="0" sldId="261"/>
            <ac:spMk id="3" creationId="{0DD017D0-CC00-AA96-FB53-748E37260D95}"/>
          </ac:spMkLst>
        </pc:spChg>
        <pc:spChg chg="add mod">
          <ac:chgData name="Valeryia Lyadunkina" userId="c33464d0d5f9e7bc" providerId="LiveId" clId="{3E67F23A-54AA-48DD-A91E-3B9F5901712A}" dt="2026-03-23T21:57:38.084" v="1020" actId="1076"/>
          <ac:spMkLst>
            <pc:docMk/>
            <pc:sldMk cId="0" sldId="261"/>
            <ac:spMk id="4" creationId="{D43E6526-50C4-FADA-9F92-40073CE156EE}"/>
          </ac:spMkLst>
        </pc:spChg>
        <pc:spChg chg="mod">
          <ac:chgData name="Valeryia Lyadunkina" userId="c33464d0d5f9e7bc" providerId="LiveId" clId="{3E67F23A-54AA-48DD-A91E-3B9F5901712A}" dt="2026-03-23T22:23:49.533" v="1300" actId="948"/>
          <ac:spMkLst>
            <pc:docMk/>
            <pc:sldMk cId="0" sldId="261"/>
            <ac:spMk id="124" creationId="{00000000-0000-0000-0000-000000000000}"/>
          </ac:spMkLst>
        </pc:spChg>
        <pc:picChg chg="add del mod">
          <ac:chgData name="Valeryia Lyadunkina" userId="c33464d0d5f9e7bc" providerId="LiveId" clId="{3E67F23A-54AA-48DD-A91E-3B9F5901712A}" dt="2026-03-23T22:29:32.736" v="1329" actId="21"/>
          <ac:picMkLst>
            <pc:docMk/>
            <pc:sldMk cId="0" sldId="261"/>
            <ac:picMk id="2" creationId="{EEBD4480-AAF9-5D2A-9CEC-67045D4BD562}"/>
          </ac:picMkLst>
        </pc:picChg>
        <pc:picChg chg="add mod modCrop">
          <ac:chgData name="Valeryia Lyadunkina" userId="c33464d0d5f9e7bc" providerId="LiveId" clId="{3E67F23A-54AA-48DD-A91E-3B9F5901712A}" dt="2026-03-23T22:31:32.766" v="1376" actId="1076"/>
          <ac:picMkLst>
            <pc:docMk/>
            <pc:sldMk cId="0" sldId="261"/>
            <ac:picMk id="5" creationId="{218511FF-4499-B70C-2940-7B057C76E120}"/>
          </ac:picMkLst>
        </pc:picChg>
      </pc:sldChg>
      <pc:sldChg chg="modSp mod modTransition">
        <pc:chgData name="Valeryia Lyadunkina" userId="c33464d0d5f9e7bc" providerId="LiveId" clId="{3E67F23A-54AA-48DD-A91E-3B9F5901712A}" dt="2026-03-24T19:52:49.012" v="1496"/>
        <pc:sldMkLst>
          <pc:docMk/>
          <pc:sldMk cId="0" sldId="262"/>
        </pc:sldMkLst>
        <pc:spChg chg="mod">
          <ac:chgData name="Valeryia Lyadunkina" userId="c33464d0d5f9e7bc" providerId="LiveId" clId="{3E67F23A-54AA-48DD-A91E-3B9F5901712A}" dt="2026-03-23T22:26:43.714" v="1324" actId="1076"/>
          <ac:spMkLst>
            <pc:docMk/>
            <pc:sldMk cId="0" sldId="262"/>
            <ac:spMk id="129" creationId="{00000000-0000-0000-0000-000000000000}"/>
          </ac:spMkLst>
        </pc:spChg>
        <pc:picChg chg="mod modCrop">
          <ac:chgData name="Valeryia Lyadunkina" userId="c33464d0d5f9e7bc" providerId="LiveId" clId="{3E67F23A-54AA-48DD-A91E-3B9F5901712A}" dt="2026-03-23T22:26:45.913" v="1325" actId="1076"/>
          <ac:picMkLst>
            <pc:docMk/>
            <pc:sldMk cId="0" sldId="262"/>
            <ac:picMk id="130" creationId="{00000000-0000-0000-0000-000000000000}"/>
          </ac:picMkLst>
        </pc:picChg>
      </pc:sldChg>
      <pc:sldChg chg="modSp add del mod">
        <pc:chgData name="Valeryia Lyadunkina" userId="c33464d0d5f9e7bc" providerId="LiveId" clId="{3E67F23A-54AA-48DD-A91E-3B9F5901712A}" dt="2026-03-23T21:22:46.113" v="848" actId="2696"/>
        <pc:sldMkLst>
          <pc:docMk/>
          <pc:sldMk cId="174065946" sldId="263"/>
        </pc:sldMkLst>
        <pc:spChg chg="mod">
          <ac:chgData name="Valeryia Lyadunkina" userId="c33464d0d5f9e7bc" providerId="LiveId" clId="{3E67F23A-54AA-48DD-A91E-3B9F5901712A}" dt="2026-03-23T21:22:42.815" v="847" actId="27636"/>
          <ac:spMkLst>
            <pc:docMk/>
            <pc:sldMk cId="174065946" sldId="263"/>
            <ac:spMk id="112" creationId="{DC53E66E-4987-27CD-861C-4DF1FF366EC4}"/>
          </ac:spMkLst>
        </pc:spChg>
      </pc:sldChg>
      <pc:sldChg chg="addSp delSp modSp add del mod">
        <pc:chgData name="Valeryia Lyadunkina" userId="c33464d0d5f9e7bc" providerId="LiveId" clId="{3E67F23A-54AA-48DD-A91E-3B9F5901712A}" dt="2026-03-23T21:10:48.676" v="601" actId="2696"/>
        <pc:sldMkLst>
          <pc:docMk/>
          <pc:sldMk cId="1746927869" sldId="264"/>
        </pc:sldMkLst>
        <pc:spChg chg="add del mod">
          <ac:chgData name="Valeryia Lyadunkina" userId="c33464d0d5f9e7bc" providerId="LiveId" clId="{3E67F23A-54AA-48DD-A91E-3B9F5901712A}" dt="2026-03-23T21:10:03.631" v="588"/>
          <ac:spMkLst>
            <pc:docMk/>
            <pc:sldMk cId="1746927869" sldId="264"/>
            <ac:spMk id="4" creationId="{6A50ADB3-7F6B-C39E-A395-4C439E89D23D}"/>
          </ac:spMkLst>
        </pc:spChg>
        <pc:spChg chg="add mod">
          <ac:chgData name="Valeryia Lyadunkina" userId="c33464d0d5f9e7bc" providerId="LiveId" clId="{3E67F23A-54AA-48DD-A91E-3B9F5901712A}" dt="2026-03-23T21:10:45.796" v="600" actId="478"/>
          <ac:spMkLst>
            <pc:docMk/>
            <pc:sldMk cId="1746927869" sldId="264"/>
            <ac:spMk id="6" creationId="{3AD48AE1-D4A3-482B-7B02-E72339E93E2D}"/>
          </ac:spMkLst>
        </pc:spChg>
        <pc:spChg chg="del mod">
          <ac:chgData name="Valeryia Lyadunkina" userId="c33464d0d5f9e7bc" providerId="LiveId" clId="{3E67F23A-54AA-48DD-A91E-3B9F5901712A}" dt="2026-03-23T21:10:45.796" v="600" actId="478"/>
          <ac:spMkLst>
            <pc:docMk/>
            <pc:sldMk cId="1746927869" sldId="264"/>
            <ac:spMk id="107" creationId="{5EABB826-59B1-F6DE-D6BB-97AC0CD83C5F}"/>
          </ac:spMkLst>
        </pc:spChg>
        <pc:picChg chg="del mod">
          <ac:chgData name="Valeryia Lyadunkina" userId="c33464d0d5f9e7bc" providerId="LiveId" clId="{3E67F23A-54AA-48DD-A91E-3B9F5901712A}" dt="2026-03-23T21:10:27.088" v="595" actId="21"/>
          <ac:picMkLst>
            <pc:docMk/>
            <pc:sldMk cId="1746927869" sldId="264"/>
            <ac:picMk id="2" creationId="{A0020921-7855-EC42-597C-345A3614028C}"/>
          </ac:picMkLst>
        </pc:picChg>
      </pc:sldChg>
      <pc:sldChg chg="addSp delSp modSp add mod modTransition">
        <pc:chgData name="Valeryia Lyadunkina" userId="c33464d0d5f9e7bc" providerId="LiveId" clId="{3E67F23A-54AA-48DD-A91E-3B9F5901712A}" dt="2026-03-24T19:52:36.632" v="1489"/>
        <pc:sldMkLst>
          <pc:docMk/>
          <pc:sldMk cId="954998101" sldId="265"/>
        </pc:sldMkLst>
        <pc:spChg chg="add del mod">
          <ac:chgData name="Valeryia Lyadunkina" userId="c33464d0d5f9e7bc" providerId="LiveId" clId="{3E67F23A-54AA-48DD-A91E-3B9F5901712A}" dt="2026-03-23T21:10:41.457" v="598" actId="478"/>
          <ac:spMkLst>
            <pc:docMk/>
            <pc:sldMk cId="954998101" sldId="265"/>
            <ac:spMk id="4" creationId="{39EC187B-63E2-AB24-427F-15FA28178EEE}"/>
          </ac:spMkLst>
        </pc:spChg>
        <pc:spChg chg="add mod">
          <ac:chgData name="Valeryia Lyadunkina" userId="c33464d0d5f9e7bc" providerId="LiveId" clId="{3E67F23A-54AA-48DD-A91E-3B9F5901712A}" dt="2026-03-23T21:11:35.940" v="609" actId="1076"/>
          <ac:spMkLst>
            <pc:docMk/>
            <pc:sldMk cId="954998101" sldId="265"/>
            <ac:spMk id="5" creationId="{107A332D-31D0-69C8-A948-717619536D54}"/>
          </ac:spMkLst>
        </pc:spChg>
        <pc:spChg chg="del">
          <ac:chgData name="Valeryia Lyadunkina" userId="c33464d0d5f9e7bc" providerId="LiveId" clId="{3E67F23A-54AA-48DD-A91E-3B9F5901712A}" dt="2026-03-23T21:10:34.566" v="597" actId="478"/>
          <ac:spMkLst>
            <pc:docMk/>
            <pc:sldMk cId="954998101" sldId="265"/>
            <ac:spMk id="107" creationId="{EF281716-9375-A36D-75FC-116515DA3E1C}"/>
          </ac:spMkLst>
        </pc:spChg>
      </pc:sldChg>
      <pc:sldChg chg="addSp delSp modSp add mod modTransition">
        <pc:chgData name="Valeryia Lyadunkina" userId="c33464d0d5f9e7bc" providerId="LiveId" clId="{3E67F23A-54AA-48DD-A91E-3B9F5901712A}" dt="2026-03-24T19:52:45.396" v="1494"/>
        <pc:sldMkLst>
          <pc:docMk/>
          <pc:sldMk cId="3548262248" sldId="266"/>
        </pc:sldMkLst>
        <pc:spChg chg="mod">
          <ac:chgData name="Valeryia Lyadunkina" userId="c33464d0d5f9e7bc" providerId="LiveId" clId="{3E67F23A-54AA-48DD-A91E-3B9F5901712A}" dt="2026-03-23T22:38:53.333" v="1434" actId="1076"/>
          <ac:spMkLst>
            <pc:docMk/>
            <pc:sldMk cId="3548262248" sldId="266"/>
            <ac:spMk id="124" creationId="{655C526B-9D9F-3CEB-E128-1DF527E4F589}"/>
          </ac:spMkLst>
        </pc:spChg>
        <pc:picChg chg="add del mod">
          <ac:chgData name="Valeryia Lyadunkina" userId="c33464d0d5f9e7bc" providerId="LiveId" clId="{3E67F23A-54AA-48DD-A91E-3B9F5901712A}" dt="2026-03-23T22:33:45.244" v="1388" actId="21"/>
          <ac:picMkLst>
            <pc:docMk/>
            <pc:sldMk cId="3548262248" sldId="266"/>
            <ac:picMk id="2" creationId="{58873F55-0CA1-B24F-3CB4-F16D0F2FD927}"/>
          </ac:picMkLst>
        </pc:picChg>
        <pc:picChg chg="add del mod">
          <ac:chgData name="Valeryia Lyadunkina" userId="c33464d0d5f9e7bc" providerId="LiveId" clId="{3E67F23A-54AA-48DD-A91E-3B9F5901712A}" dt="2026-03-23T22:36:31.193" v="1406" actId="478"/>
          <ac:picMkLst>
            <pc:docMk/>
            <pc:sldMk cId="3548262248" sldId="266"/>
            <ac:picMk id="3" creationId="{2A1BD303-5FEC-791E-BCFB-70135430F83E}"/>
          </ac:picMkLst>
        </pc:picChg>
        <pc:picChg chg="add del mod modCrop">
          <ac:chgData name="Valeryia Lyadunkina" userId="c33464d0d5f9e7bc" providerId="LiveId" clId="{3E67F23A-54AA-48DD-A91E-3B9F5901712A}" dt="2026-03-23T22:38:19.734" v="1422" actId="21"/>
          <ac:picMkLst>
            <pc:docMk/>
            <pc:sldMk cId="3548262248" sldId="266"/>
            <ac:picMk id="5" creationId="{C87F54BC-FC78-1D78-308C-D28D3CFB696B}"/>
          </ac:picMkLst>
        </pc:picChg>
        <pc:picChg chg="add mod">
          <ac:chgData name="Valeryia Lyadunkina" userId="c33464d0d5f9e7bc" providerId="LiveId" clId="{3E67F23A-54AA-48DD-A91E-3B9F5901712A}" dt="2026-03-23T22:39:01.728" v="1438" actId="1076"/>
          <ac:picMkLst>
            <pc:docMk/>
            <pc:sldMk cId="3548262248" sldId="266"/>
            <ac:picMk id="6" creationId="{264DA393-9B2B-7536-022B-26F282D8DC52}"/>
          </ac:picMkLst>
        </pc:picChg>
      </pc:sldChg>
      <pc:sldChg chg="addSp modSp add mod modTransition">
        <pc:chgData name="Valeryia Lyadunkina" userId="c33464d0d5f9e7bc" providerId="LiveId" clId="{3E67F23A-54AA-48DD-A91E-3B9F5901712A}" dt="2026-03-24T19:52:47.386" v="1495"/>
        <pc:sldMkLst>
          <pc:docMk/>
          <pc:sldMk cId="3323360086" sldId="267"/>
        </pc:sldMkLst>
        <pc:spChg chg="mod">
          <ac:chgData name="Valeryia Lyadunkina" userId="c33464d0d5f9e7bc" providerId="LiveId" clId="{3E67F23A-54AA-48DD-A91E-3B9F5901712A}" dt="2026-03-23T22:34:23.837" v="1403" actId="1076"/>
          <ac:spMkLst>
            <pc:docMk/>
            <pc:sldMk cId="3323360086" sldId="267"/>
            <ac:spMk id="124" creationId="{16D3214E-0915-F481-56C7-54D8D62F8D32}"/>
          </ac:spMkLst>
        </pc:spChg>
        <pc:picChg chg="add mod">
          <ac:chgData name="Valeryia Lyadunkina" userId="c33464d0d5f9e7bc" providerId="LiveId" clId="{3E67F23A-54AA-48DD-A91E-3B9F5901712A}" dt="2026-03-23T22:34:20.546" v="1402" actId="1076"/>
          <ac:picMkLst>
            <pc:docMk/>
            <pc:sldMk cId="3323360086" sldId="267"/>
            <ac:picMk id="2050" creationId="{AE628374-F6B6-A9F6-97EA-7AECE1A6627A}"/>
          </ac:picMkLst>
        </pc:picChg>
      </pc:sldChg>
      <pc:sldChg chg="addSp delSp modSp add mod modTransition">
        <pc:chgData name="Valeryia Lyadunkina" userId="c33464d0d5f9e7bc" providerId="LiveId" clId="{3E67F23A-54AA-48DD-A91E-3B9F5901712A}" dt="2026-03-24T19:52:41.308" v="1492"/>
        <pc:sldMkLst>
          <pc:docMk/>
          <pc:sldMk cId="509722596" sldId="268"/>
        </pc:sldMkLst>
        <pc:spChg chg="add del mod">
          <ac:chgData name="Valeryia Lyadunkina" userId="c33464d0d5f9e7bc" providerId="LiveId" clId="{3E67F23A-54AA-48DD-A91E-3B9F5901712A}" dt="2026-03-24T19:43:00.107" v="1442" actId="478"/>
          <ac:spMkLst>
            <pc:docMk/>
            <pc:sldMk cId="509722596" sldId="268"/>
            <ac:spMk id="2" creationId="{F77CDC09-30A4-A8EA-CFF8-A7C490B1B409}"/>
          </ac:spMkLst>
        </pc:spChg>
        <pc:spChg chg="add del mod">
          <ac:chgData name="Valeryia Lyadunkina" userId="c33464d0d5f9e7bc" providerId="LiveId" clId="{3E67F23A-54AA-48DD-A91E-3B9F5901712A}" dt="2026-03-23T22:07:45.516" v="1124" actId="478"/>
          <ac:spMkLst>
            <pc:docMk/>
            <pc:sldMk cId="509722596" sldId="268"/>
            <ac:spMk id="3" creationId="{08120E4F-5401-61C1-8D45-5C35D8CBDFAA}"/>
          </ac:spMkLst>
        </pc:spChg>
        <pc:spChg chg="add mod">
          <ac:chgData name="Valeryia Lyadunkina" userId="c33464d0d5f9e7bc" providerId="LiveId" clId="{3E67F23A-54AA-48DD-A91E-3B9F5901712A}" dt="2026-03-24T19:43:15.669" v="1449" actId="20577"/>
          <ac:spMkLst>
            <pc:docMk/>
            <pc:sldMk cId="509722596" sldId="268"/>
            <ac:spMk id="4" creationId="{2B6B8289-67F9-6CB4-1258-80DD4F43B32D}"/>
          </ac:spMkLst>
        </pc:spChg>
        <pc:spChg chg="del">
          <ac:chgData name="Valeryia Lyadunkina" userId="c33464d0d5f9e7bc" providerId="LiveId" clId="{3E67F23A-54AA-48DD-A91E-3B9F5901712A}" dt="2026-03-23T22:07:42.398" v="1123" actId="478"/>
          <ac:spMkLst>
            <pc:docMk/>
            <pc:sldMk cId="509722596" sldId="268"/>
            <ac:spMk id="119" creationId="{9A54CB18-9279-EF2C-B97C-F57ACB9B0686}"/>
          </ac:spMkLst>
        </pc:spChg>
        <pc:picChg chg="add mod ord">
          <ac:chgData name="Valeryia Lyadunkina" userId="c33464d0d5f9e7bc" providerId="LiveId" clId="{3E67F23A-54AA-48DD-A91E-3B9F5901712A}" dt="2026-03-24T19:44:23.587" v="1479" actId="1076"/>
          <ac:picMkLst>
            <pc:docMk/>
            <pc:sldMk cId="509722596" sldId="268"/>
            <ac:picMk id="3" creationId="{5DC30C93-B08F-272B-37E1-6149D8B3BBF2}"/>
          </ac:picMkLst>
        </pc:picChg>
        <pc:picChg chg="add mod modCrop">
          <ac:chgData name="Valeryia Lyadunkina" userId="c33464d0d5f9e7bc" providerId="LiveId" clId="{3E67F23A-54AA-48DD-A91E-3B9F5901712A}" dt="2026-03-24T19:44:27.604" v="1480" actId="1076"/>
          <ac:picMkLst>
            <pc:docMk/>
            <pc:sldMk cId="509722596" sldId="268"/>
            <ac:picMk id="5" creationId="{7EC0F729-49BA-57C3-D564-1BA2520F869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>
          <a:extLst>
            <a:ext uri="{FF2B5EF4-FFF2-40B4-BE49-F238E27FC236}">
              <a16:creationId xmlns:a16="http://schemas.microsoft.com/office/drawing/2014/main" id="{22F5275A-2DDD-55B4-4336-4B192FC6A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>
            <a:extLst>
              <a:ext uri="{FF2B5EF4-FFF2-40B4-BE49-F238E27FC236}">
                <a16:creationId xmlns:a16="http://schemas.microsoft.com/office/drawing/2014/main" id="{19BF419B-D149-909D-2ADD-D14909B18BB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>
            <a:extLst>
              <a:ext uri="{FF2B5EF4-FFF2-40B4-BE49-F238E27FC236}">
                <a16:creationId xmlns:a16="http://schemas.microsoft.com/office/drawing/2014/main" id="{27A1AA14-3807-2CDB-5F31-4C7B0E7544E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899130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>
          <a:extLst>
            <a:ext uri="{FF2B5EF4-FFF2-40B4-BE49-F238E27FC236}">
              <a16:creationId xmlns:a16="http://schemas.microsoft.com/office/drawing/2014/main" id="{C4049958-4533-F2DD-237D-D468E3E1A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>
            <a:extLst>
              <a:ext uri="{FF2B5EF4-FFF2-40B4-BE49-F238E27FC236}">
                <a16:creationId xmlns:a16="http://schemas.microsoft.com/office/drawing/2014/main" id="{D424CE3F-91C8-839D-36D9-B02947A8D7F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>
            <a:extLst>
              <a:ext uri="{FF2B5EF4-FFF2-40B4-BE49-F238E27FC236}">
                <a16:creationId xmlns:a16="http://schemas.microsoft.com/office/drawing/2014/main" id="{5E97F70C-76C7-2B7D-298F-FD5F66F0892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37119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3D0DD59C-0655-5B0D-B37C-2AAC9085E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FE4B454C-FC5F-643B-EB19-146E8563C6F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3407D3BC-0255-C903-AD8D-BDD8D061309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049451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>
          <a:extLst>
            <a:ext uri="{FF2B5EF4-FFF2-40B4-BE49-F238E27FC236}">
              <a16:creationId xmlns:a16="http://schemas.microsoft.com/office/drawing/2014/main" id="{40D9EBBD-D525-B107-D135-AB2F4CC11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>
            <a:extLst>
              <a:ext uri="{FF2B5EF4-FFF2-40B4-BE49-F238E27FC236}">
                <a16:creationId xmlns:a16="http://schemas.microsoft.com/office/drawing/2014/main" id="{F011AE26-2CE9-900D-444B-606E21D0730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22" name="Google Shape;122;p5:notes">
            <a:extLst>
              <a:ext uri="{FF2B5EF4-FFF2-40B4-BE49-F238E27FC236}">
                <a16:creationId xmlns:a16="http://schemas.microsoft.com/office/drawing/2014/main" id="{05CE9471-2C43-9F04-E299-E036FC0CDC3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52113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75501" y="2620447"/>
            <a:ext cx="7938900" cy="984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600" b="1" i="0" u="none" strike="noStrik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2A16A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Тема «Модель </a:t>
            </a:r>
            <a:r>
              <a:rPr lang="ru-RU" sz="3600" b="1" i="0" u="none" strike="noStrike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2A16A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Фрейера</a:t>
            </a:r>
            <a:r>
              <a:rPr lang="ru-RU" sz="3600" b="1" i="0" u="none" strike="noStrik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2A16A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3600" b="1" i="0" u="none" strike="noStrike" dirty="0">
              <a:ln w="22225">
                <a:solidFill>
                  <a:schemeClr val="accent2"/>
                </a:solidFill>
                <a:prstDash val="solid"/>
              </a:ln>
              <a:solidFill>
                <a:srgbClr val="F2A16A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371680" y="160554"/>
            <a:ext cx="6595339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Региональный 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Конструирование урока: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7058210" y="4870635"/>
            <a:ext cx="4856191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Ребрикова Валерия Викторовна</a:t>
            </a:r>
            <a:endParaRPr sz="1400" b="0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Учитель математики и информатики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, МБОУ «Гимназия №1», </a:t>
            </a:r>
            <a:r>
              <a:rPr lang="ru-RU" sz="1800" b="1" i="1" u="none" strike="noStrike" cap="none" dirty="0" err="1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г.о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. Балашиха</a:t>
            </a:r>
            <a:endParaRPr sz="1800" b="1" i="1" u="none" strike="noStrike" cap="none" dirty="0">
              <a:solidFill>
                <a:srgbClr val="1D315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>
          <a:extLst>
            <a:ext uri="{FF2B5EF4-FFF2-40B4-BE49-F238E27FC236}">
              <a16:creationId xmlns:a16="http://schemas.microsoft.com/office/drawing/2014/main" id="{F3885506-69CD-5D9E-A3A7-5B06A8691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>
            <a:extLst>
              <a:ext uri="{FF2B5EF4-FFF2-40B4-BE49-F238E27FC236}">
                <a16:creationId xmlns:a16="http://schemas.microsoft.com/office/drawing/2014/main" id="{16D3214E-0915-F481-56C7-54D8D62F8D3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22289" y="1458792"/>
            <a:ext cx="6096000" cy="4470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numCol="1" anchor="t" anchorCtr="0">
            <a:noAutofit/>
          </a:bodyPr>
          <a:lstStyle/>
          <a:p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Различия в уровне подготовки учащихся</a:t>
            </a:r>
            <a:br>
              <a:rPr lang="ru-RU" sz="17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Отмечена неоднородность темпа выполнения задания: часть учащихся справлялась быстрее, тогда как другим требовалась дополнительная помощь и разъяснения.</a:t>
            </a:r>
          </a:p>
          <a:p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Организационные сложности</a:t>
            </a:r>
            <a:br>
              <a:rPr lang="ru-RU" sz="17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групповой работы наблюдалось повышение уровня шума и необходимость дополнительного контроля со стороны учителя для поддержания рабочей дисциплины.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17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7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Выявленные трудности носят преимущественно организационный и методический характер и связаны с недостаточным опытом учащихся в применении активных форм обучения. При систематическом использовании данной технологии и целенаправленной работе по формированию навыков группового взаимодействия указанные затруднения могут быть минимизированы.</a:t>
            </a:r>
            <a:endParaRPr sz="17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FFA6FF-425A-9BCF-4249-5DC102CA66B6}"/>
              </a:ext>
            </a:extLst>
          </p:cNvPr>
          <p:cNvSpPr txBox="1"/>
          <p:nvPr/>
        </p:nvSpPr>
        <p:spPr>
          <a:xfrm>
            <a:off x="2556388" y="45850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</p:txBody>
      </p:sp>
      <p:pic>
        <p:nvPicPr>
          <p:cNvPr id="2050" name="Picture 2" descr="Двигающиеся человечки для презентации на прозрачном фоне - фото и ...">
            <a:extLst>
              <a:ext uri="{FF2B5EF4-FFF2-40B4-BE49-F238E27FC236}">
                <a16:creationId xmlns:a16="http://schemas.microsoft.com/office/drawing/2014/main" id="{AE628374-F6B6-A9F6-97EA-7AECE1A662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8"/>
          <a:stretch>
            <a:fillRect/>
          </a:stretch>
        </p:blipFill>
        <p:spPr bwMode="auto">
          <a:xfrm>
            <a:off x="7010402" y="1458792"/>
            <a:ext cx="4305621" cy="467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3360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38477" y="1841858"/>
            <a:ext cx="7315046" cy="1587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Мы открыты </a:t>
            </a:r>
            <a:endParaRPr sz="1400" b="0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для сотрудничества и новых идей</a:t>
            </a:r>
            <a:endParaRPr sz="3600" b="1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 t="36050"/>
          <a:stretch>
            <a:fillRect/>
          </a:stretch>
        </p:blipFill>
        <p:spPr>
          <a:xfrm>
            <a:off x="0" y="2829232"/>
            <a:ext cx="12192000" cy="3030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142511" y="187642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4400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описание опыта</a:t>
            </a:r>
            <a:endParaRPr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3063363" y="1473187"/>
            <a:ext cx="8804172" cy="4444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55000" lnSpcReduction="20000"/>
          </a:bodyPr>
          <a:lstStyle/>
          <a:p>
            <a:pPr marL="180000" lvl="0" indent="540000" algn="just">
              <a:lnSpc>
                <a:spcPct val="110000"/>
              </a:lnSpc>
              <a:spcBef>
                <a:spcPts val="0"/>
              </a:spcBef>
              <a:buSzPts val="2800"/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образовательные требования ориентируют учителя на формирование у учащихся не только предметных знаний, но и метапредметных компетенций: умения анализировать, сравнивать, выделять существенные признаки понятий. Традиционное объяснение нового материала не всегда обеспечивает глубокое понимание. В связи с этим актуальным является использование активных педагогических технологий, в том числе модели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Фрейера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как инструмента осмысленного усвоения понятий.</a:t>
            </a:r>
          </a:p>
          <a:p>
            <a:pPr marL="180000" lvl="0" indent="540000" algn="just">
              <a:lnSpc>
                <a:spcPct val="110000"/>
              </a:lnSpc>
              <a:spcBef>
                <a:spcPts val="0"/>
              </a:spcBef>
              <a:buSzPts val="2800"/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000" lvl="0" indent="540000" algn="just">
              <a:lnSpc>
                <a:spcPct val="110000"/>
              </a:lnSpc>
              <a:spcBef>
                <a:spcPts val="0"/>
              </a:spcBef>
              <a:buSzPts val="2800"/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эффективность модели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Фрейера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формирования понимания понятия «десятичные дроби» у учащихся 5 класса.</a:t>
            </a:r>
          </a:p>
          <a:p>
            <a:pPr marL="180000" lvl="0" indent="540000" algn="just">
              <a:lnSpc>
                <a:spcPct val="110000"/>
              </a:lnSpc>
              <a:spcBef>
                <a:spcPts val="0"/>
              </a:spcBef>
              <a:buSzPts val="2800"/>
              <a:buNone/>
            </a:pPr>
            <a:endParaRPr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000" lvl="0" indent="540000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180000" lvl="0" indent="540000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сформировать у учащихся представление о десятичных дробях;</a:t>
            </a:r>
          </a:p>
          <a:p>
            <a:pPr marL="180000" lvl="0" indent="540000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развить умение выделять существенные признаки математических понятий;</a:t>
            </a:r>
          </a:p>
          <a:p>
            <a:pPr marL="180000" lvl="0" indent="540000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научить различать примеры и не-примеры;</a:t>
            </a:r>
          </a:p>
          <a:p>
            <a:pPr marL="180000" lvl="0" indent="540000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развить навыки групповой работы и коммуникативные умения;</a:t>
            </a:r>
          </a:p>
          <a:p>
            <a:pPr marL="180000" lvl="0" indent="540000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повысить познавательную активность учащихся.</a:t>
            </a:r>
          </a:p>
          <a:p>
            <a:pPr marL="180000" lvl="0" indent="5400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000" lvl="0" indent="5400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87F54BC-FC78-1D78-308C-D28D3CFB69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915" r="38240"/>
          <a:stretch>
            <a:fillRect/>
          </a:stretch>
        </p:blipFill>
        <p:spPr>
          <a:xfrm>
            <a:off x="239813" y="1473187"/>
            <a:ext cx="3022196" cy="4296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123100" y="121748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319780" y="1273544"/>
            <a:ext cx="7074079" cy="4680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/>
          <a:p>
            <a:pPr marL="0" indent="54000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основе приёма лежит идея о том, что полноценное усвоение учебного материала возможно только при активной мыслительной деятельности учащихся, включающей сравнение, классификацию, обобщение и выделение существенных признаков.</a:t>
            </a:r>
          </a:p>
          <a:p>
            <a:pPr marL="0" indent="54000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приём реализуется с помощью графической схемы (так называемого «органайзера»), которая включает четыре взаимосвязанных компонента: </a:t>
            </a:r>
          </a:p>
          <a:p>
            <a:pPr marL="0" indent="540000" algn="just">
              <a:lnSpc>
                <a:spcPct val="120000"/>
              </a:lnSpc>
              <a:spcBef>
                <a:spcPts val="600"/>
              </a:spcBef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понятия;</a:t>
            </a:r>
          </a:p>
          <a:p>
            <a:pPr marL="0" indent="540000" algn="just">
              <a:lnSpc>
                <a:spcPct val="120000"/>
              </a:lnSpc>
              <a:spcBef>
                <a:spcPts val="600"/>
              </a:spcBef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основные характеристики (признаки);</a:t>
            </a:r>
          </a:p>
          <a:p>
            <a:pPr marL="0" indent="540000" algn="just">
              <a:lnSpc>
                <a:spcPct val="120000"/>
              </a:lnSpc>
              <a:spcBef>
                <a:spcPts val="600"/>
              </a:spcBef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примеры;</a:t>
            </a:r>
          </a:p>
          <a:p>
            <a:pPr marL="0" indent="540000" algn="just">
              <a:lnSpc>
                <a:spcPct val="120000"/>
              </a:lnSpc>
              <a:spcBef>
                <a:spcPts val="600"/>
              </a:spcBef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не-примеры. </a:t>
            </a:r>
          </a:p>
          <a:p>
            <a:pPr marL="0" indent="54000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Такая структура позволяет рассмотреть изучаемое понятие с разных сторон, установить его связи с уже известными знаниями и чётко разграничить область его применения.</a:t>
            </a:r>
            <a:endParaRPr lang="ru-RU" sz="29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381AE6F-8EC7-E511-F2C1-3B3BF1090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31510" y="1182387"/>
            <a:ext cx="4458698" cy="48632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>
          <a:extLst>
            <a:ext uri="{FF2B5EF4-FFF2-40B4-BE49-F238E27FC236}">
              <a16:creationId xmlns:a16="http://schemas.microsoft.com/office/drawing/2014/main" id="{5CE3F511-FAB9-E505-25C2-2A41687D4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>
            <a:extLst>
              <a:ext uri="{FF2B5EF4-FFF2-40B4-BE49-F238E27FC236}">
                <a16:creationId xmlns:a16="http://schemas.microsoft.com/office/drawing/2014/main" id="{53135406-0E3D-40EC-3D38-B55C6C8A9F0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23100" y="121748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18B7882-6EF8-BB8A-3822-27F7425CAC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31510" y="1182387"/>
            <a:ext cx="4458698" cy="4863252"/>
          </a:xfrm>
          <a:prstGeom prst="rect">
            <a:avLst/>
          </a:prstGeom>
        </p:spPr>
      </p:pic>
      <p:sp>
        <p:nvSpPr>
          <p:cNvPr id="5" name="Google Shape;107;g3352f216e9d_0_0">
            <a:extLst>
              <a:ext uri="{FF2B5EF4-FFF2-40B4-BE49-F238E27FC236}">
                <a16:creationId xmlns:a16="http://schemas.microsoft.com/office/drawing/2014/main" id="{107A332D-31D0-69C8-A948-717619536D5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77759" y="1661424"/>
            <a:ext cx="7171800" cy="3905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47500" lnSpcReduction="20000"/>
          </a:bodyPr>
          <a:lstStyle/>
          <a:p>
            <a:pPr marL="0" indent="54000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Теоретической основой модели </a:t>
            </a:r>
            <a:r>
              <a:rPr lang="ru-RU" sz="4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Фрейера</a:t>
            </a: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деятельностный подход в обучении, согласно которому учащиеся выступают не пассивными получателями информации, а активными участниками образовательного процесса. </a:t>
            </a:r>
          </a:p>
          <a:p>
            <a:pPr marL="0" indent="54000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работы с моделью учащиеся самостоятельно формулируют определение, выделяют существенные признаки понятия, а также учатся проводить границу между корректными и некорректными примерами. Это способствует формированию понятийного мышления и предотвращает формальное заучивание.</a:t>
            </a:r>
          </a:p>
          <a:p>
            <a:pPr marL="0" indent="540000" algn="just">
              <a:lnSpc>
                <a:spcPct val="120000"/>
              </a:lnSpc>
              <a:spcBef>
                <a:spcPts val="600"/>
              </a:spcBef>
              <a:buNone/>
            </a:pPr>
            <a:endParaRPr lang="ru-RU" sz="4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54998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855709" y="1177411"/>
            <a:ext cx="10480581" cy="4810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numCol="2" anchor="ctr" anchorCtr="0"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варианты применения: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нового материала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понятия через самостоятельный анализ.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знаний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нескольких понятий (например, десятичные и обыкновенные дроби).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Актуализация знаний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Частичное заполнение модели для повторения ранее изученного материала.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знаний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готовой моделью, содержащей ошибки.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Дополнение таблицы после изучения темы.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работа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уровня понимания каждого учащегося.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Класс: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«Десятичные дроби»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урока: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первичное закрепление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работы: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групповая</a:t>
            </a:r>
            <a:br>
              <a:rPr lang="ru-RU" sz="1800" dirty="0"/>
            </a:br>
            <a:br>
              <a:rPr lang="ru-RU" sz="1600" dirty="0"/>
            </a:br>
            <a:endParaRPr sz="1600" i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69652A-140E-96B7-D3C1-16CD4E441069}"/>
              </a:ext>
            </a:extLst>
          </p:cNvPr>
          <p:cNvSpPr txBox="1"/>
          <p:nvPr/>
        </p:nvSpPr>
        <p:spPr>
          <a:xfrm>
            <a:off x="2772695" y="357390"/>
            <a:ext cx="58698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A66C92D7-18AB-BB90-6C84-AD703666178A}"/>
              </a:ext>
            </a:extLst>
          </p:cNvPr>
          <p:cNvCxnSpPr/>
          <p:nvPr/>
        </p:nvCxnSpPr>
        <p:spPr>
          <a:xfrm>
            <a:off x="5948516" y="1573161"/>
            <a:ext cx="0" cy="127819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EBD4480-AAF9-5D2A-9CEC-67045D4BD5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3084" y="3082934"/>
            <a:ext cx="4483206" cy="2904911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589931" y="325898"/>
            <a:ext cx="6396754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373626" y="1337189"/>
            <a:ext cx="11585294" cy="4729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numCol="2" anchor="t" anchorCtr="0">
            <a:normAutofit fontScale="92500" lnSpcReduction="20000"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  <a:buSzPts val="2800"/>
            </a:pP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SzPts val="2800"/>
            </a:pP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SzPts val="2800"/>
            </a:pP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SzPts val="2800"/>
            </a:pP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SzPts val="2800"/>
            </a:pP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SzPts val="2800"/>
            </a:pP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SzPts val="2800"/>
            </a:pP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SzPts val="2800"/>
            </a:pP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учащихся строилась следующим образом:</a:t>
            </a: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Ознакомление с заданием</a:t>
            </a: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получили инструкцию по заполнению таблицы и краткое пояснение структуры модели.</a:t>
            </a: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Распределение ролей в группе</a:t>
            </a: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каждой группы самостоятельно распределили обязанности (формулирование определения, подбор примеров, анализ признаков и т.д.).</a:t>
            </a:r>
            <a:endParaRPr lang="ru-RU" sz="1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SzPts val="2800"/>
            </a:pPr>
            <a:endParaRPr lang="ru-RU" sz="1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SzPts val="2800"/>
            </a:pP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Совместное обсуждение</a:t>
            </a: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в процессе обсуждения:</a:t>
            </a: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-выдвигали предположения о значении понятия «десятичная дробь»; </a:t>
            </a: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-анализировали предложенные числовые примеры; </a:t>
            </a: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-выделяли существенные признаки; </a:t>
            </a: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-сопоставляли примеры и не-примеры. </a:t>
            </a: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Заполнение модели </a:t>
            </a:r>
            <a:r>
              <a:rPr lang="ru-RU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Фрейера</a:t>
            </a: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обсуждения группы фиксировали результаты в таблице.</a:t>
            </a: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Презентация результатов</a:t>
            </a: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завершения работы представители групп презентовали полученные результаты. Остальные учащиеся задавали вопросы, дополняли и уточняли ответы.</a:t>
            </a: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Коррекция и обобщение</a:t>
            </a:r>
            <a:b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обобщал ответы учащихся, корректировал неточности и подводил к формулировке правильного определения и ключевых признаков понятия.</a:t>
            </a:r>
            <a:endParaRPr lang="ru-RU" i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i="1" dirty="0"/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337E8DA9-403E-7D72-AC0F-98460B5F7F0C}"/>
              </a:ext>
            </a:extLst>
          </p:cNvPr>
          <p:cNvCxnSpPr>
            <a:cxnSpLocks/>
          </p:cNvCxnSpPr>
          <p:nvPr/>
        </p:nvCxnSpPr>
        <p:spPr>
          <a:xfrm>
            <a:off x="6086168" y="1337189"/>
            <a:ext cx="0" cy="4542501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6AFB486D-4D1F-68B8-E3FD-7D418E7C046B}"/>
              </a:ext>
            </a:extLst>
          </p:cNvPr>
          <p:cNvSpPr txBox="1"/>
          <p:nvPr/>
        </p:nvSpPr>
        <p:spPr>
          <a:xfrm>
            <a:off x="367841" y="1393522"/>
            <a:ext cx="55355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были объединены в группы по 3–4 человека. Каждой группе был предложен шаблон модели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Фрейера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включающий четыре структурных блока.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наблюдает, направляет дискуссию, задаёт наводящие вопросы: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«Почему вы считаете это примером?»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«Чем это число отличается от десятичной дроби?»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«Как вы сформулируете определение своими словами?»</a:t>
            </a:r>
          </a:p>
          <a:p>
            <a:pPr algn="just"/>
            <a:endParaRPr lang="ru-RU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1C653E43-1EFE-0B5C-31B1-5B147CDA9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>
            <a:extLst>
              <a:ext uri="{FF2B5EF4-FFF2-40B4-BE49-F238E27FC236}">
                <a16:creationId xmlns:a16="http://schemas.microsoft.com/office/drawing/2014/main" id="{96B74EAC-9460-8880-F004-0A394802E9E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89931" y="325898"/>
            <a:ext cx="6396754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2B6B8289-67F9-6CB4-1258-80DD4F43B32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EC0F729-49BA-57C3-D564-1BA2520F869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93" t="328" r="-1"/>
          <a:stretch>
            <a:fillRect/>
          </a:stretch>
        </p:blipFill>
        <p:spPr>
          <a:xfrm>
            <a:off x="6185440" y="2048365"/>
            <a:ext cx="5742962" cy="392396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C30C93-B08F-272B-37E1-6149D8B3B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598" y="1337956"/>
            <a:ext cx="5769442" cy="402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22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468212" y="1232640"/>
            <a:ext cx="11255576" cy="4686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dirty="0"/>
          </a:p>
          <a:p>
            <a:pPr marL="1080000" lvl="0" indent="540000" algn="just" rtl="0">
              <a:lnSpc>
                <a:spcPct val="120000"/>
              </a:lnSpc>
              <a:spcBef>
                <a:spcPts val="0"/>
              </a:spcBef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помогает: </a:t>
            </a:r>
          </a:p>
          <a:p>
            <a:pPr marL="1080000" lvl="0" indent="-342900" algn="just" rtl="0">
              <a:lnSpc>
                <a:spcPct val="120000"/>
              </a:lnSpc>
              <a:spcBef>
                <a:spcPts val="0"/>
              </a:spcBef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лучше понимать сложные термины </a:t>
            </a:r>
          </a:p>
          <a:p>
            <a:pPr marL="1080000" lvl="0" indent="-342900" algn="just" rtl="0">
              <a:lnSpc>
                <a:spcPct val="120000"/>
              </a:lnSpc>
              <a:spcBef>
                <a:spcPts val="0"/>
              </a:spcBef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критическое мышление</a:t>
            </a:r>
          </a:p>
          <a:p>
            <a:pPr marL="1080000" lvl="0" indent="-342900" algn="just" rtl="0">
              <a:lnSpc>
                <a:spcPct val="120000"/>
              </a:lnSpc>
              <a:spcBef>
                <a:spcPts val="0"/>
              </a:spcBef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 сравнивать и анализировать</a:t>
            </a:r>
          </a:p>
          <a:p>
            <a:pPr marL="1080000" lvl="0" indent="-342900" algn="just" rtl="0">
              <a:lnSpc>
                <a:spcPct val="120000"/>
              </a:lnSpc>
              <a:spcBef>
                <a:spcPts val="0"/>
              </a:spcBef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избегать поверхностного заучивания</a:t>
            </a:r>
          </a:p>
          <a:p>
            <a:pPr marL="1080000" lvl="0" indent="-342900" algn="just" rtl="0">
              <a:lnSpc>
                <a:spcPct val="120000"/>
              </a:lnSpc>
              <a:spcBef>
                <a:spcPts val="0"/>
              </a:spcBef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её можно выполнять в командах</a:t>
            </a:r>
          </a:p>
          <a:p>
            <a:pPr marL="1080000" lvl="0" indent="-342900" algn="just" rtl="0">
              <a:lnSpc>
                <a:spcPct val="120000"/>
              </a:lnSpc>
              <a:spcBef>
                <a:spcPts val="0"/>
              </a:spcBef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требует обсуждения и аргументации</a:t>
            </a:r>
          </a:p>
          <a:p>
            <a:pPr marL="1080000" lvl="0" indent="-342900" algn="just" rtl="0">
              <a:lnSpc>
                <a:spcPct val="120000"/>
              </a:lnSpc>
              <a:spcBef>
                <a:spcPts val="0"/>
              </a:spcBef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участник может отвечать за свою часть</a:t>
            </a:r>
          </a:p>
          <a:p>
            <a:pPr marL="0" lvl="0" indent="540000" algn="just" rtl="0">
              <a:lnSpc>
                <a:spcPct val="120000"/>
              </a:lnSpc>
              <a:spcBef>
                <a:spcPts val="0"/>
              </a:spcBef>
              <a:buClr>
                <a:schemeClr val="dk1"/>
              </a:buClr>
              <a:buSzPts val="2800"/>
              <a:buFont typeface="Arial"/>
              <a:buNone/>
            </a:pPr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540000" algn="just">
              <a:lnSpc>
                <a:spcPct val="120000"/>
              </a:lnSpc>
              <a:spcBef>
                <a:spcPts val="0"/>
              </a:spcBef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Особую значимость в модели </a:t>
            </a:r>
            <a:r>
              <a:rPr lang="ru-RU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Фрейера</a:t>
            </a: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имеет блок «не-примеры», так как именно через сопоставление и противопоставление учащиеся глубже осознают сущность изучаемого явления. Работа с не-примерами развивает критическое мышление и помогает избежать типичных ошибок.</a:t>
            </a:r>
          </a:p>
          <a:p>
            <a:pPr marL="0" indent="540000" algn="just">
              <a:lnSpc>
                <a:spcPct val="120000"/>
              </a:lnSpc>
              <a:spcBef>
                <a:spcPts val="0"/>
              </a:spcBef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модели </a:t>
            </a:r>
            <a:r>
              <a:rPr lang="ru-RU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Фрейера</a:t>
            </a: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возможно как в индивидуальной, так и в групповой форме работы. В условиях групповой деятельности усиливается коммуникативный аспект обучения: учащиеся учатся аргументировать свою точку зрения, слушать и учитывать мнение других, приходить к общему решению.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3E6526-50C4-FADA-9F92-40073CE156EE}"/>
              </a:ext>
            </a:extLst>
          </p:cNvPr>
          <p:cNvSpPr txBox="1"/>
          <p:nvPr/>
        </p:nvSpPr>
        <p:spPr>
          <a:xfrm>
            <a:off x="2556388" y="45850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8511FF-4499-B70C-2940-7B057C76E12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493" t="3509" r="15343" b="1519"/>
          <a:stretch>
            <a:fillRect/>
          </a:stretch>
        </p:blipFill>
        <p:spPr>
          <a:xfrm>
            <a:off x="6577781" y="619433"/>
            <a:ext cx="2724591" cy="3447105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>
          <a:extLst>
            <a:ext uri="{FF2B5EF4-FFF2-40B4-BE49-F238E27FC236}">
              <a16:creationId xmlns:a16="http://schemas.microsoft.com/office/drawing/2014/main" id="{0609F51E-2796-A6E6-7407-C15657A35E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>
            <a:extLst>
              <a:ext uri="{FF2B5EF4-FFF2-40B4-BE49-F238E27FC236}">
                <a16:creationId xmlns:a16="http://schemas.microsoft.com/office/drawing/2014/main" id="{655C526B-9D9F-3CEB-E128-1DF527E4F58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067664" y="1252314"/>
            <a:ext cx="8897014" cy="4814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numCol="1" anchor="t" anchorCtr="0">
            <a:noAutofit/>
          </a:bodyPr>
          <a:lstStyle/>
          <a:p>
            <a:r>
              <a:rPr lang="ru-RU" sz="17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реализации модели </a:t>
            </a:r>
            <a:r>
              <a:rPr lang="ru-RU" sz="17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Фрейера</a:t>
            </a:r>
            <a:r>
              <a:rPr lang="ru-RU" sz="17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уроке были выявлены следующие затруднения:</a:t>
            </a:r>
          </a:p>
          <a:p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Временные затраты</a:t>
            </a:r>
            <a:br>
              <a:rPr lang="ru-RU" sz="17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модели потребовало большего времени по сравнению с традиционным объяснением материала. Не все группы успели завершить заполнение всех структурных элементов модели в отведённое время.</a:t>
            </a:r>
          </a:p>
          <a:p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Сложности в формулировании определения</a:t>
            </a:r>
            <a:br>
              <a:rPr lang="ru-RU" sz="17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испытывали затруднения при самостоятельном формулировании определения понятия «десятичная дробь». Ответы часто носили упрощённый или неточный характер, что потребовало корректирующего вмешательства учителя.</a:t>
            </a:r>
          </a:p>
          <a:p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Неравномерность участия в групповой работе</a:t>
            </a:r>
            <a:br>
              <a:rPr lang="ru-RU" sz="17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ряде групп наблюдалось доминирование более подготовленных учащихся, в то время как менее уверенные ученики проявляли пассивность, что снижало общую эффективность групповой деятельности.</a:t>
            </a:r>
          </a:p>
          <a:p>
            <a:r>
              <a:rPr lang="ru-RU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Трудности при определении «не-примеров»</a:t>
            </a:r>
            <a:br>
              <a:rPr lang="ru-RU" sz="17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Наибольшие затруднения вызвал блок «не-примеры». Учащиеся допускали ошибки при классификации чисел, что свидетельствует о недостаточной сформированности навыков анализа и сравнения.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754C12-FFFE-0AE3-874F-9EF68AF12F80}"/>
              </a:ext>
            </a:extLst>
          </p:cNvPr>
          <p:cNvSpPr txBox="1"/>
          <p:nvPr/>
        </p:nvSpPr>
        <p:spPr>
          <a:xfrm>
            <a:off x="2556388" y="45850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4DA393-9B2B-7536-022B-26F282D8DC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19571" r="31610"/>
          <a:stretch>
            <a:fillRect/>
          </a:stretch>
        </p:blipFill>
        <p:spPr>
          <a:xfrm>
            <a:off x="353960" y="1726638"/>
            <a:ext cx="2713704" cy="3865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48262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1281</TotalTime>
  <Words>1024</Words>
  <Application>Microsoft Office PowerPoint</Application>
  <PresentationFormat>Широкоэкранный</PresentationFormat>
  <Paragraphs>82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Wingdings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Теоретическое описание приема</vt:lpstr>
      <vt:lpstr>Возможные варианты применения:  1. Изучение нового материала Формирование понятия через самостоятельный анализ. 2. Закрепление знаний Сравнение нескольких понятий (например, десятичные и обыкновенные дроби). 3. Актуализация знаний Частичное заполнение модели для повторения ранее изученного материала. 4. Контроль знаний Работа с готовой моделью, содержащей ошибки. 5. Рефлексия Дополнение таблицы после изучения темы. 6. Индивидуальная работа Диагностика уровня понимания каждого учащегося.  Предмет: математика Класс: 5 Тема урока: «Десятичные дроби» Этап урока: первичное закрепление Форма работы: групповая  </vt:lpstr>
      <vt:lpstr>Применение приема на уроке</vt:lpstr>
      <vt:lpstr>Применение приема на уроке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Valeryia Lyadunkina</cp:lastModifiedBy>
  <cp:revision>1</cp:revision>
  <dcterms:created xsi:type="dcterms:W3CDTF">2024-01-14T08:39:34Z</dcterms:created>
  <dcterms:modified xsi:type="dcterms:W3CDTF">2026-03-24T19:52:51Z</dcterms:modified>
</cp:coreProperties>
</file>